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3" r:id="rId2"/>
    <p:sldId id="262" r:id="rId3"/>
    <p:sldId id="257" r:id="rId4"/>
    <p:sldId id="259" r:id="rId5"/>
    <p:sldId id="258" r:id="rId6"/>
    <p:sldId id="260" r:id="rId7"/>
    <p:sldId id="266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24"/>
    <p:restoredTop sz="94643"/>
  </p:normalViewPr>
  <p:slideViewPr>
    <p:cSldViewPr snapToGrid="0" snapToObjects="1" showGuides="1">
      <p:cViewPr>
        <p:scale>
          <a:sx n="70" d="100"/>
          <a:sy n="70" d="100"/>
        </p:scale>
        <p:origin x="456" y="6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4881F-AA7F-EE42-A0D3-0FBCE35AEA23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2C116-BBCE-B84F-85D6-D014F179E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9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907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BE1-D60E-0044-9F9A-EAC4FAFE7B7D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FF93-7D64-414C-B453-30D9F0DF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BE1-D60E-0044-9F9A-EAC4FAFE7B7D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FF93-7D64-414C-B453-30D9F0DF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36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BE1-D60E-0044-9F9A-EAC4FAFE7B7D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FF93-7D64-414C-B453-30D9F0DF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47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04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BE1-D60E-0044-9F9A-EAC4FAFE7B7D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FF93-7D64-414C-B453-30D9F0DF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5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BE1-D60E-0044-9F9A-EAC4FAFE7B7D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FF93-7D64-414C-B453-30D9F0DF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4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BE1-D60E-0044-9F9A-EAC4FAFE7B7D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FF93-7D64-414C-B453-30D9F0DF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BE1-D60E-0044-9F9A-EAC4FAFE7B7D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FF93-7D64-414C-B453-30D9F0DF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BE1-D60E-0044-9F9A-EAC4FAFE7B7D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FF93-7D64-414C-B453-30D9F0DF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14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BE1-D60E-0044-9F9A-EAC4FAFE7B7D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FF93-7D64-414C-B453-30D9F0DF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93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BE1-D60E-0044-9F9A-EAC4FAFE7B7D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FF93-7D64-414C-B453-30D9F0DF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BE1-D60E-0044-9F9A-EAC4FAFE7B7D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AFF93-7D64-414C-B453-30D9F0DF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31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E9BE1-D60E-0044-9F9A-EAC4FAFE7B7D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AFF93-7D64-414C-B453-30D9F0DF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9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jpeg"/><Relationship Id="rId14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e\Desktop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373" y="-383502"/>
            <a:ext cx="6761711" cy="679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1274423" y="2100689"/>
            <a:ext cx="3598549" cy="613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87" b="1" dirty="0">
                <a:solidFill>
                  <a:srgbClr val="00AA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Mata </a:t>
            </a:r>
            <a:r>
              <a:rPr lang="en-US" altLang="zh-CN" sz="3387" b="1" dirty="0" smtClean="0">
                <a:solidFill>
                  <a:srgbClr val="00AA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Robot</a:t>
            </a:r>
            <a:r>
              <a:rPr lang="zh-CN" altLang="en-US" sz="3387" b="1" dirty="0" smtClean="0">
                <a:solidFill>
                  <a:srgbClr val="00AA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387" b="1" dirty="0" smtClean="0">
                <a:solidFill>
                  <a:srgbClr val="00AA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endParaRPr lang="en-US" altLang="zh-CN" sz="3387" b="1" dirty="0">
              <a:solidFill>
                <a:srgbClr val="00AA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665B13C-76D1-4442-940B-CAF159ABDA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32" y="1367670"/>
            <a:ext cx="3079711" cy="82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8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xmlns:p14="http://schemas.microsoft.com/office/powerpoint/2010/main"/>
    </mc:Fallback>
  </mc:AlternateContent>
  <p:extLst mod="1">
    <p:ext uri="{E180D4A7-C9FB-4DFB-919C-405C955672EB}">
      <p14:showEvtLst xmlns:p14="http://schemas.microsoft.com/office/powerpoint/2010/main">
        <p14:playEvt time="93" objId="1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1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Robot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9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xmlns="" id="{5E843D8B-CFA0-4A2C-8845-E72D83633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" r="-85"/>
          <a:stretch/>
        </p:blipFill>
        <p:spPr>
          <a:xfrm>
            <a:off x="2261563" y="0"/>
            <a:ext cx="122164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灯塔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蓝牙 </a:t>
            </a:r>
            <a:r>
              <a:rPr lang="en-US" altLang="zh-CN" dirty="0" smtClean="0"/>
              <a:t>4.0</a:t>
            </a:r>
            <a:r>
              <a:rPr lang="zh-CN" altLang="en-US" dirty="0" smtClean="0"/>
              <a:t> </a:t>
            </a:r>
            <a:r>
              <a:rPr lang="en-US" altLang="zh-CN" dirty="0" smtClean="0"/>
              <a:t>BLE</a:t>
            </a:r>
            <a:endParaRPr lang="en-US" altLang="zh-CN" dirty="0" smtClean="0"/>
          </a:p>
          <a:p>
            <a:r>
              <a:rPr lang="zh-CN" altLang="en-US" dirty="0" smtClean="0"/>
              <a:t>电池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充电</a:t>
            </a:r>
            <a:r>
              <a:rPr lang="en-US" altLang="zh-CN" dirty="0" smtClean="0"/>
              <a:t>2</a:t>
            </a:r>
            <a:r>
              <a:rPr lang="zh-CN" altLang="en-US" dirty="0" smtClean="0"/>
              <a:t>小时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10</a:t>
            </a:r>
            <a:r>
              <a:rPr lang="zh-CN" altLang="en-US" dirty="0" smtClean="0"/>
              <a:t>小时</a:t>
            </a:r>
            <a:endParaRPr lang="en-US" altLang="zh-CN" dirty="0" smtClean="0"/>
          </a:p>
          <a:p>
            <a:r>
              <a:rPr lang="zh-CN" altLang="en-US" dirty="0" smtClean="0"/>
              <a:t>摄像头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像素：</a:t>
            </a:r>
            <a:r>
              <a:rPr lang="en-US" altLang="zh-CN" dirty="0" smtClean="0"/>
              <a:t>200</a:t>
            </a:r>
            <a:r>
              <a:rPr lang="zh-CN" altLang="en-US" dirty="0" smtClean="0"/>
              <a:t>万</a:t>
            </a:r>
            <a:r>
              <a:rPr lang="en-US" altLang="zh-CN" dirty="0" smtClean="0"/>
              <a:t>~500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垂直高度：</a:t>
            </a:r>
            <a:r>
              <a:rPr lang="en-US" altLang="zh-CN" dirty="0" smtClean="0"/>
              <a:t>171mm</a:t>
            </a:r>
          </a:p>
          <a:p>
            <a:pPr lvl="1"/>
            <a:r>
              <a:rPr lang="zh-CN" altLang="en-US" dirty="0" smtClean="0"/>
              <a:t>拍摄距离：</a:t>
            </a:r>
            <a:r>
              <a:rPr lang="en-US" altLang="zh-CN" dirty="0" smtClean="0"/>
              <a:t>213mm</a:t>
            </a:r>
          </a:p>
          <a:p>
            <a:pPr lvl="1"/>
            <a:r>
              <a:rPr lang="zh-CN" altLang="en-US" dirty="0" smtClean="0"/>
              <a:t>拍摄范围：</a:t>
            </a:r>
            <a:r>
              <a:rPr lang="en-US" altLang="zh-CN" dirty="0" smtClean="0"/>
              <a:t>218mm</a:t>
            </a:r>
            <a:r>
              <a:rPr lang="zh-CN" altLang="en-US" dirty="0" smtClean="0"/>
              <a:t> </a:t>
            </a:r>
            <a:r>
              <a:rPr lang="en-US" altLang="zh-CN" dirty="0" smtClean="0"/>
              <a:t>x</a:t>
            </a:r>
            <a:r>
              <a:rPr lang="zh-CN" altLang="en-US" dirty="0" smtClean="0"/>
              <a:t> </a:t>
            </a:r>
            <a:r>
              <a:rPr lang="en-US" altLang="zh-CN" dirty="0" smtClean="0"/>
              <a:t>170mm</a:t>
            </a:r>
          </a:p>
          <a:p>
            <a:r>
              <a:rPr lang="zh-CN" altLang="en-US" dirty="0" smtClean="0"/>
              <a:t>主频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1Ghz/256M/2G</a:t>
            </a:r>
          </a:p>
          <a:p>
            <a:r>
              <a:rPr lang="zh-CN" altLang="en-US" dirty="0" smtClean="0"/>
              <a:t>系统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Linux</a:t>
            </a:r>
          </a:p>
          <a:p>
            <a:r>
              <a:rPr lang="zh-CN" altLang="en-US" dirty="0" smtClean="0"/>
              <a:t>音频</a:t>
            </a:r>
            <a:endParaRPr lang="en-US" altLang="zh-CN" dirty="0" smtClean="0"/>
          </a:p>
          <a:p>
            <a:r>
              <a:rPr lang="en-US" altLang="zh-CN" dirty="0" smtClean="0"/>
              <a:t>LED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612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8200" y="891727"/>
            <a:ext cx="10914610" cy="5164974"/>
            <a:chOff x="-3386160" y="0"/>
            <a:chExt cx="14492310" cy="6858000"/>
          </a:xfrm>
        </p:grpSpPr>
        <p:pic>
          <p:nvPicPr>
            <p:cNvPr id="9" name="图片 2">
              <a:extLst>
                <a:ext uri="{FF2B5EF4-FFF2-40B4-BE49-F238E27FC236}">
                  <a16:creationId xmlns:a16="http://schemas.microsoft.com/office/drawing/2014/main" xmlns="" id="{0E6447B2-E770-45A4-A207-E630BBB40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2" t="30" r="6156" b="-30"/>
            <a:stretch/>
          </p:blipFill>
          <p:spPr>
            <a:xfrm>
              <a:off x="6741893" y="3430016"/>
              <a:ext cx="4362450" cy="3427984"/>
            </a:xfrm>
            <a:prstGeom prst="rect">
              <a:avLst/>
            </a:prstGeom>
          </p:spPr>
        </p:pic>
        <p:pic>
          <p:nvPicPr>
            <p:cNvPr id="10" name="图片 2">
              <a:extLst>
                <a:ext uri="{FF2B5EF4-FFF2-40B4-BE49-F238E27FC236}">
                  <a16:creationId xmlns:a16="http://schemas.microsoft.com/office/drawing/2014/main" xmlns="" id="{63BF080C-E974-42ED-B76A-48EB7EB8E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20306"/>
            <a:stretch/>
          </p:blipFill>
          <p:spPr>
            <a:xfrm>
              <a:off x="6741893" y="0"/>
              <a:ext cx="4364257" cy="3429000"/>
            </a:xfrm>
            <a:prstGeom prst="rect">
              <a:avLst/>
            </a:prstGeom>
          </p:spPr>
        </p:pic>
        <p:pic>
          <p:nvPicPr>
            <p:cNvPr id="11" name="图片 2">
              <a:extLst>
                <a:ext uri="{FF2B5EF4-FFF2-40B4-BE49-F238E27FC236}">
                  <a16:creationId xmlns:a16="http://schemas.microsoft.com/office/drawing/2014/main" xmlns="" id="{6B19538C-9B92-47A5-B1E3-C1BE610C6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" r="16968"/>
            <a:stretch/>
          </p:blipFill>
          <p:spPr>
            <a:xfrm>
              <a:off x="-3386160" y="0"/>
              <a:ext cx="1012986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编程板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按钮</a:t>
            </a:r>
            <a:endParaRPr lang="en-US" altLang="zh-CN" dirty="0" smtClean="0"/>
          </a:p>
          <a:p>
            <a:r>
              <a:rPr lang="zh-CN" altLang="en-US" dirty="0" smtClean="0"/>
              <a:t>连接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3788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>
            <a:extLst>
              <a:ext uri="{FF2B5EF4-FFF2-40B4-BE49-F238E27FC236}">
                <a16:creationId xmlns:a16="http://schemas.microsoft.com/office/drawing/2014/main" xmlns="" id="{19265C61-3D01-4699-B4CF-F407D6B08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11"/>
          <a:stretch/>
        </p:blipFill>
        <p:spPr>
          <a:xfrm>
            <a:off x="1501093" y="1070"/>
            <a:ext cx="10690907" cy="6855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蓝牙 </a:t>
            </a:r>
            <a:r>
              <a:rPr lang="en-US" altLang="zh-CN" dirty="0" smtClean="0"/>
              <a:t>4.0</a:t>
            </a:r>
            <a:r>
              <a:rPr lang="zh-CN" altLang="en-US" dirty="0" smtClean="0"/>
              <a:t> </a:t>
            </a:r>
            <a:r>
              <a:rPr lang="en-US" altLang="zh-CN" dirty="0" smtClean="0"/>
              <a:t>BLE</a:t>
            </a:r>
          </a:p>
          <a:p>
            <a:r>
              <a:rPr lang="zh-CN" altLang="en-US" dirty="0" smtClean="0"/>
              <a:t>电池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充电：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使用：</a:t>
            </a:r>
            <a:r>
              <a:rPr lang="en-US" altLang="zh-CN" dirty="0" smtClean="0"/>
              <a:t>10</a:t>
            </a:r>
            <a:r>
              <a:rPr lang="zh-CN" altLang="en-US" dirty="0" smtClean="0"/>
              <a:t>小时</a:t>
            </a:r>
            <a:endParaRPr lang="en-US" altLang="zh-CN" dirty="0" smtClean="0"/>
          </a:p>
          <a:p>
            <a:r>
              <a:rPr lang="zh-CN" altLang="en-US" dirty="0" smtClean="0"/>
              <a:t>电机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一致性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旋转角度</a:t>
            </a:r>
            <a:endParaRPr lang="en-US" altLang="zh-CN" dirty="0" smtClean="0"/>
          </a:p>
          <a:p>
            <a:r>
              <a:rPr lang="zh-CN" altLang="en-US" dirty="0" smtClean="0"/>
              <a:t>音频</a:t>
            </a:r>
            <a:endParaRPr lang="en-US" altLang="zh-CN" dirty="0" smtClean="0"/>
          </a:p>
          <a:p>
            <a:r>
              <a:rPr lang="en-US" altLang="zh-CN" dirty="0" smtClean="0"/>
              <a:t>LED</a:t>
            </a:r>
          </a:p>
          <a:p>
            <a:r>
              <a:rPr lang="zh-CN" altLang="en-US" dirty="0" smtClean="0"/>
              <a:t>夹笔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0058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0"/>
            <a:ext cx="121898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积木块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磁吸</a:t>
            </a:r>
            <a:endParaRPr lang="en-US" altLang="zh-CN" dirty="0" smtClean="0"/>
          </a:p>
          <a:p>
            <a:r>
              <a:rPr lang="zh-CN" altLang="en-US" dirty="0" smtClean="0"/>
              <a:t>旋转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t="25400" r="18382" b="12046"/>
          <a:stretch/>
        </p:blipFill>
        <p:spPr>
          <a:xfrm>
            <a:off x="8046720" y="365125"/>
            <a:ext cx="4663440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1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2">
            <a:extLst>
              <a:ext uri="{FF2B5EF4-FFF2-40B4-BE49-F238E27FC236}">
                <a16:creationId xmlns:a16="http://schemas.microsoft.com/office/drawing/2014/main" xmlns="" id="{1DCF4251-CF99-4163-924B-AF26B0D28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3481" y="0"/>
            <a:ext cx="12191813" cy="68558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394" y="3613352"/>
            <a:ext cx="495815" cy="532487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30" y="2896072"/>
            <a:ext cx="678544" cy="513572"/>
          </a:xfrm>
          <a:prstGeom prst="rect">
            <a:avLst/>
          </a:prstGeom>
        </p:spPr>
      </p:pic>
      <p:pic>
        <p:nvPicPr>
          <p:cNvPr id="7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097" y="5130357"/>
            <a:ext cx="625746" cy="539460"/>
          </a:xfrm>
          <a:prstGeom prst="rect">
            <a:avLst/>
          </a:prstGeom>
        </p:spPr>
      </p:pic>
      <p:pic>
        <p:nvPicPr>
          <p:cNvPr id="8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309" y="5143835"/>
            <a:ext cx="489757" cy="525982"/>
          </a:xfrm>
          <a:prstGeom prst="rect">
            <a:avLst/>
          </a:prstGeom>
        </p:spPr>
      </p:pic>
      <p:pic>
        <p:nvPicPr>
          <p:cNvPr id="9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097" y="457115"/>
            <a:ext cx="2730644" cy="2290434"/>
          </a:xfrm>
          <a:prstGeom prst="rect">
            <a:avLst/>
          </a:prstGeom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180" y="5745223"/>
            <a:ext cx="1587820" cy="940257"/>
          </a:xfrm>
          <a:prstGeom prst="rect">
            <a:avLst/>
          </a:prstGeom>
        </p:spPr>
      </p:pic>
      <p:pic>
        <p:nvPicPr>
          <p:cNvPr id="11" name="图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19" y="5700896"/>
            <a:ext cx="1662675" cy="984584"/>
          </a:xfrm>
          <a:prstGeom prst="rect">
            <a:avLst/>
          </a:prstGeom>
        </p:spPr>
      </p:pic>
      <p:pic>
        <p:nvPicPr>
          <p:cNvPr id="12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455" y="5150661"/>
            <a:ext cx="483401" cy="519156"/>
          </a:xfrm>
          <a:prstGeom prst="rect">
            <a:avLst/>
          </a:prstGeom>
        </p:spPr>
      </p:pic>
      <p:pic>
        <p:nvPicPr>
          <p:cNvPr id="13" name="图片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94" y="457115"/>
            <a:ext cx="1990419" cy="2253228"/>
          </a:xfrm>
          <a:prstGeom prst="rect">
            <a:avLst/>
          </a:prstGeom>
        </p:spPr>
      </p:pic>
      <p:pic>
        <p:nvPicPr>
          <p:cNvPr id="14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393" y="4313620"/>
            <a:ext cx="1918185" cy="2293543"/>
          </a:xfrm>
          <a:prstGeom prst="rect">
            <a:avLst/>
          </a:prstGeom>
        </p:spPr>
      </p:pic>
      <p:pic>
        <p:nvPicPr>
          <p:cNvPr id="15" name="图片 10">
            <a:extLst>
              <a:ext uri="{FF2B5EF4-FFF2-40B4-BE49-F238E27FC236}">
                <a16:creationId xmlns:a16="http://schemas.microsoft.com/office/drawing/2014/main" xmlns="" id="{C2F49395-5FEC-4897-A805-4DC9A48960D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392" y="2835222"/>
            <a:ext cx="1394507" cy="1394507"/>
          </a:xfrm>
          <a:prstGeom prst="rect">
            <a:avLst/>
          </a:prstGeom>
        </p:spPr>
      </p:pic>
      <p:pic>
        <p:nvPicPr>
          <p:cNvPr id="16" name="图片 19" descr="图片包含 大件家用电器&#10;&#10;已生成高可信度的说明">
            <a:extLst>
              <a:ext uri="{FF2B5EF4-FFF2-40B4-BE49-F238E27FC236}">
                <a16:creationId xmlns:a16="http://schemas.microsoft.com/office/drawing/2014/main" xmlns="" id="{14802B2D-65BB-466A-AB49-AD25F75346F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399" y="2964364"/>
            <a:ext cx="2165993" cy="21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7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包装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1451"/>
          <a:stretch/>
        </p:blipFill>
        <p:spPr>
          <a:xfrm>
            <a:off x="838200" y="2148041"/>
            <a:ext cx="3451195" cy="3079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395" y="2147888"/>
            <a:ext cx="3451195" cy="30799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8820" r="9351" b="5"/>
          <a:stretch/>
        </p:blipFill>
        <p:spPr>
          <a:xfrm>
            <a:off x="7740590" y="2147888"/>
            <a:ext cx="3451195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7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49B5641-E4CC-4C9F-B6DA-DD0B8525F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包装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3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75</Words>
  <Application>Microsoft Macintosh PowerPoint</Application>
  <PresentationFormat>Widescreen</PresentationFormat>
  <Paragraphs>38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Calibri Light</vt:lpstr>
      <vt:lpstr>DengXian</vt:lpstr>
      <vt:lpstr>DengXian Light</vt:lpstr>
      <vt:lpstr>微软雅黑</vt:lpstr>
      <vt:lpstr>Arial</vt:lpstr>
      <vt:lpstr>Office Theme</vt:lpstr>
      <vt:lpstr>PowerPoint Presentation</vt:lpstr>
      <vt:lpstr>Mata Robot Set</vt:lpstr>
      <vt:lpstr>灯塔</vt:lpstr>
      <vt:lpstr>编程板</vt:lpstr>
      <vt:lpstr>小车</vt:lpstr>
      <vt:lpstr>积木块</vt:lpstr>
      <vt:lpstr>PowerPoint Presentation</vt:lpstr>
      <vt:lpstr>包装</vt:lpstr>
      <vt:lpstr>包装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2017-10-23T01:55:38Z</dcterms:created>
  <dcterms:modified xsi:type="dcterms:W3CDTF">2017-10-23T09:09:41Z</dcterms:modified>
</cp:coreProperties>
</file>